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72" r:id="rId5"/>
    <p:sldId id="275" r:id="rId6"/>
    <p:sldId id="274" r:id="rId7"/>
    <p:sldId id="259" r:id="rId8"/>
    <p:sldId id="260" r:id="rId9"/>
    <p:sldId id="281" r:id="rId10"/>
    <p:sldId id="282" r:id="rId11"/>
    <p:sldId id="345" r:id="rId12"/>
    <p:sldId id="346" r:id="rId13"/>
    <p:sldId id="283" r:id="rId14"/>
    <p:sldId id="292" r:id="rId15"/>
    <p:sldId id="284" r:id="rId16"/>
    <p:sldId id="290" r:id="rId17"/>
    <p:sldId id="291" r:id="rId18"/>
    <p:sldId id="285" r:id="rId19"/>
    <p:sldId id="287" r:id="rId20"/>
    <p:sldId id="288" r:id="rId21"/>
    <p:sldId id="289" r:id="rId22"/>
    <p:sldId id="293" r:id="rId23"/>
    <p:sldId id="294" r:id="rId24"/>
    <p:sldId id="347" r:id="rId25"/>
    <p:sldId id="348" r:id="rId26"/>
    <p:sldId id="295" r:id="rId27"/>
    <p:sldId id="296" r:id="rId28"/>
    <p:sldId id="297" r:id="rId29"/>
    <p:sldId id="306" r:id="rId30"/>
    <p:sldId id="307" r:id="rId31"/>
    <p:sldId id="308" r:id="rId32"/>
    <p:sldId id="298" r:id="rId33"/>
    <p:sldId id="300" r:id="rId34"/>
    <p:sldId id="301" r:id="rId35"/>
    <p:sldId id="302" r:id="rId36"/>
    <p:sldId id="303" r:id="rId37"/>
    <p:sldId id="299" r:id="rId38"/>
    <p:sldId id="304" r:id="rId39"/>
    <p:sldId id="305" r:id="rId40"/>
    <p:sldId id="309" r:id="rId41"/>
    <p:sldId id="310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6" r:id="rId51"/>
    <p:sldId id="325" r:id="rId52"/>
    <p:sldId id="311" r:id="rId53"/>
    <p:sldId id="312" r:id="rId54"/>
    <p:sldId id="313" r:id="rId55"/>
    <p:sldId id="314" r:id="rId56"/>
    <p:sldId id="315" r:id="rId57"/>
    <p:sldId id="31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276" r:id="rId71"/>
    <p:sldId id="339" r:id="rId72"/>
    <p:sldId id="340" r:id="rId73"/>
    <p:sldId id="341" r:id="rId74"/>
    <p:sldId id="342" r:id="rId75"/>
    <p:sldId id="343" r:id="rId76"/>
    <p:sldId id="344" r:id="rId77"/>
    <p:sldId id="277" r:id="rId78"/>
    <p:sldId id="286" r:id="rId79"/>
    <p:sldId id="278" r:id="rId80"/>
    <p:sldId id="279" r:id="rId81"/>
    <p:sldId id="28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01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2B4AB-0A70-BC40-B5FC-337B12095A8E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94A88-759A-3040-8C78-B116CE8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goal is to minimize this error to obtain the most accurate value of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squared error (MSE)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gradient measures how much the output of a function changes if you change the inputs a little bit." — Lex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Fridman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gradient simply measures the change in all weights with regard to the change in error. You can also think of a gradient as the slope of a function. The higher the gradient, the steeper the slope and the faster a model can learn. But if the slope is zero, the model stops learning. In mathematical terms, a gradient is a partial derivative with respect to its inputs.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builtin.com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/data-science/gradient-descent</a:t>
            </a: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0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/support-vector-machine-introduction-to-machine-learning-algorithms-934a444fca47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6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/stable/modules/generated/</a:t>
            </a:r>
            <a:r>
              <a:rPr lang="en-US" dirty="0" err="1"/>
              <a:t>sklearn.svm.SVC.html#sklearn.svm.SVC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04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Radial Basis Function (RBF) </a:t>
            </a:r>
          </a:p>
          <a:p>
            <a:r>
              <a:rPr lang="en-US" dirty="0"/>
              <a:t>Gamma is a hyperparameter in </a:t>
            </a:r>
            <a:r>
              <a:rPr lang="en-US" dirty="0" err="1"/>
              <a:t>rbf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3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70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www.section.io</a:t>
            </a:r>
            <a:r>
              <a:rPr lang="en-US" dirty="0"/>
              <a:t>/engineering-education/introduction-to-random-forest-in-machine-learning/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54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/blog/2021/06/understanding-random-forest/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9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www.machinelearningplus.com</a:t>
            </a:r>
            <a:r>
              <a:rPr lang="en-US" dirty="0"/>
              <a:t>/machine-learning/an-introduction-to-gradient-boosting-decision-trees/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59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/blog/2021/04/how-the-gradient-boosting-algorithm-works/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47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/understanding-confusion-matrix-a9ad42dcfd62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47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/understanding-auc-roc-curve-68b2303cc9c5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https://automata88.medium.com/why-do-we-subtract-the-slope-a-in-gradient-descent-73c7368644fa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92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machinelearningmastery.com</a:t>
            </a:r>
            <a:r>
              <a:rPr lang="en-US" dirty="0"/>
              <a:t>/</a:t>
            </a:r>
            <a:r>
              <a:rPr lang="en-US" dirty="0" err="1"/>
              <a:t>fbeta</a:t>
            </a:r>
            <a:r>
              <a:rPr lang="en-US" dirty="0"/>
              <a:t>-measure-for-machine-learning/</a:t>
            </a:r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douglaspsteen</a:t>
            </a:r>
            <a:r>
              <a:rPr lang="en-US" dirty="0"/>
              <a:t>/beyond-the-f-1-score-a-look-at-the-f-beta-score-3743ac2ef6e3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72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21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4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9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05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want simpler model, we choose large lambda, and penalize more- </a:t>
            </a:r>
          </a:p>
          <a:p>
            <a:r>
              <a:rPr lang="en-US" dirty="0"/>
              <a:t>If we want complex model, we choose small lambda, penalize less</a:t>
            </a:r>
          </a:p>
          <a:p>
            <a:r>
              <a:rPr lang="en-US" dirty="0"/>
              <a:t>L1- lasso</a:t>
            </a:r>
          </a:p>
          <a:p>
            <a:r>
              <a:rPr lang="en-US" dirty="0"/>
              <a:t>L2- ridge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4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6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/decision-tree-in-machine-learning-e380942a4c96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0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tree.html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9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tree.html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45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/decision-tree-in-machine-learning-e380942a4c96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96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F976-7DD4-6C4D-A862-8EE40B93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41743-ED3E-5B4E-936D-4174F5181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7C8AC-65E1-0140-98AD-502310C1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02855-28C8-444C-AF06-950814B2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DE443-6692-5A4B-BFEA-FE8B177E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5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6475-8973-AC43-BF3A-00F62CFB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E8F5D-23B8-AC40-9E25-2FB85199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2A802-893D-8247-B315-B2F40D69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12BAB-EA97-604C-90F6-3AA4456E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3D8D9-6354-824E-A772-F0B2B868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79EBF-7EEB-524B-95BD-C900E647E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0A58A-7637-B445-BEDC-728B59D3B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DF310-F521-8741-9F05-E7831F56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0A699-5295-9343-B0E6-3839301D6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A3022-CFF1-294A-AA83-84E06042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4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43D6-05EA-BF49-B4B2-2692D7C2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90B05-1AF1-2445-A2D6-ADB7C32C4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5F8A-0D13-D340-8FF6-092B2285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D8E45-EA9B-E348-BF40-FE055F16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18284-7EAD-F449-AD63-47911202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1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7C1A-F75F-2441-A2BB-2B6A02E2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493C1-A8FC-6B41-BAAC-784668134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6F4D-B497-9642-994A-63B94724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A02C-D1B0-4D4C-B2E1-85A788372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B0533-BB85-A545-BDFE-4723AB84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1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BDF8-CFC7-0A42-9D3D-002948CA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C1575-7E6C-DF46-B36A-FF3B80EA8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28425-E9A2-E64A-BCA8-7C7BAE3D4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4D0B5-B0E4-6045-8F99-4139500B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19431-2D2D-1A41-BDE9-615E7CF6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1433D-4101-E749-AF0F-0585AC71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37A4-8FE6-CF46-838D-0CE83E4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0DDFB-3189-4545-9185-B47D8A8E0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F7A3C-B299-6D45-ACE1-8B4AB9884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7DB31-3FC7-484B-A309-47DC969BD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9778F-8F49-DE4E-99E1-8C30383B7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2DC2B-AC39-1E41-8740-7762F81A5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1276-D8C4-0D46-8442-CCABE72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9B1A0-EF34-E24D-A7CD-A1248834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A0B3-0786-184F-B651-B2A38E3B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0A23CB-E7D8-B348-B6A3-3D991F96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1BD19-D074-3C4D-AD38-F477C268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BE78-469D-C142-A25C-DF9D218A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3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D9FE9-EDD4-EB40-82FB-44912620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19CB5-5101-234B-8C0B-FB9269379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435FD-9BEC-0F45-90F1-2E3CA849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2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DF4C-6782-D543-B344-EB1E6A67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D862-D609-5749-BEA8-5D744828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6C1DF-5CCF-6543-A979-BDCC7FFCF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B5BFB-D938-B14B-8A7A-89B78FE0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9BADD-2B38-E04D-B556-CE4F4DB7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ED3F3-418D-674E-8B79-A8ACAA05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4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006C-BF82-9D4D-A984-D18E05E2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CAF43-784E-344E-941E-F75A1C95C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47422-1CA5-014C-BFEF-14BC84FBA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CEEA9-24FB-B241-B9E6-E5D81017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8C704-6DC0-A94C-8993-6892248D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33915-CBCE-8C45-8547-485D21A6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1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4D2F6-29D2-1D45-B6C5-52F0B429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2D66-E2CC-6847-AF4E-02BD3A169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8712D-F730-F540-AB2B-5339D6E59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9B1CC-4E3C-A14D-936F-307A80B6D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E093D-FDA8-2448-A77B-EE9740577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2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80CA-A41A-FB40-BEFA-1E33C0A65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231F9-E416-2C40-81C1-83FB27278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146010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C675-E3D4-8147-8B67-4B799DE2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53576-EA5D-E74B-991D-895621074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9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5F7F-E5E9-5044-83B1-F806DE57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7D1B7-0BD2-D843-B93E-945CA1005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5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7153A-1B1C-094F-8703-B6A724DC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DD85-698F-864F-9F44-6C62CAA5A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0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A5DA-89B6-6644-8A57-31EAEB6B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62FB-42BF-F14A-A1AD-4972F75FA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tree is a machine learning model that builds upon iteratively asking questions to partition data and reach a solution.</a:t>
            </a:r>
          </a:p>
        </p:txBody>
      </p:sp>
    </p:spTree>
    <p:extLst>
      <p:ext uri="{BB962C8B-B14F-4D97-AF65-F5344CB8AC3E}">
        <p14:creationId xmlns:p14="http://schemas.microsoft.com/office/powerpoint/2010/main" val="388701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8C1BE-5D94-B44F-B8C5-84A731F9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F2D963-A70C-C640-92C7-3BD04050E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433" y="1825625"/>
            <a:ext cx="5723134" cy="4351338"/>
          </a:xfrm>
        </p:spPr>
      </p:pic>
    </p:spTree>
    <p:extLst>
      <p:ext uri="{BB962C8B-B14F-4D97-AF65-F5344CB8AC3E}">
        <p14:creationId xmlns:p14="http://schemas.microsoft.com/office/powerpoint/2010/main" val="106937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8BA8-15CD-3A4B-931D-5ADE3303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C1457-2AC5-5348-868A-94E0F4565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852"/>
          <a:stretch/>
        </p:blipFill>
        <p:spPr>
          <a:xfrm>
            <a:off x="3243362" y="2050026"/>
            <a:ext cx="5705276" cy="4053196"/>
          </a:xfrm>
        </p:spPr>
      </p:pic>
    </p:spTree>
    <p:extLst>
      <p:ext uri="{BB962C8B-B14F-4D97-AF65-F5344CB8AC3E}">
        <p14:creationId xmlns:p14="http://schemas.microsoft.com/office/powerpoint/2010/main" val="4287399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A3EA-C36C-F040-BE5E-0BA1824B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A1E5A3-9AA0-9D43-90AB-BA3BB97D2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1818" y="1825625"/>
            <a:ext cx="6088364" cy="4351338"/>
          </a:xfrm>
        </p:spPr>
      </p:pic>
    </p:spTree>
    <p:extLst>
      <p:ext uri="{BB962C8B-B14F-4D97-AF65-F5344CB8AC3E}">
        <p14:creationId xmlns:p14="http://schemas.microsoft.com/office/powerpoint/2010/main" val="41193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FC19-0C46-D44D-88B7-4A613C3F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609FF-9601-3C41-AF22-9E49E60B0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1818" y="1825625"/>
            <a:ext cx="6088364" cy="4351338"/>
          </a:xfrm>
        </p:spPr>
      </p:pic>
    </p:spTree>
    <p:extLst>
      <p:ext uri="{BB962C8B-B14F-4D97-AF65-F5344CB8AC3E}">
        <p14:creationId xmlns:p14="http://schemas.microsoft.com/office/powerpoint/2010/main" val="21582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D5F1-DC73-0D4C-A1AC-3C78D4E8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1F0F7-546C-6E4F-94DA-9760A0561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3719" y="1825625"/>
            <a:ext cx="4406311" cy="4667250"/>
          </a:xfrm>
        </p:spPr>
      </p:pic>
    </p:spTree>
    <p:extLst>
      <p:ext uri="{BB962C8B-B14F-4D97-AF65-F5344CB8AC3E}">
        <p14:creationId xmlns:p14="http://schemas.microsoft.com/office/powerpoint/2010/main" val="1786925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436F-6FD8-6F44-98F0-66C2CC6C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0491-2F16-4D46-B8BA-156F96EA3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5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2965-841F-9546-A1AE-1F32B678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9AEEF-A0CE-3449-9696-40D1B2C2C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572" y="1690688"/>
            <a:ext cx="4650048" cy="49604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F0763-1E33-C245-A57A-1E87C360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0200"/>
            <a:ext cx="54184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6868-372D-5744-B347-E47F1782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5D556-4496-0246-A6B3-EB1EF5010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4010773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59C1-0513-DB49-B4FF-27E8E602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A73AE-2597-5747-8CCA-EB99F502F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7366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9B7E-6CD6-EE4E-ADDF-FF0499D1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77C59-1EBE-AD4E-BF60-6EE3059F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2548682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0FCF-CE05-1847-AA63-17FAE64B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9B840-EB0C-6F45-AE19-AF7A69567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141825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52DC-9627-DB49-B450-5AEF5A2B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A9122B-0655-374B-B958-2BF79220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65125"/>
            <a:ext cx="10515600" cy="19786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A8979-B3AB-F44F-8030-A531A601D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04" y="2998875"/>
            <a:ext cx="9920748" cy="25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6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618C-F31F-1A45-B00A-009A8D7D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98DF0-8BF4-5E40-B270-F854E7866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6800" y="1825625"/>
            <a:ext cx="5118400" cy="4351338"/>
          </a:xfrm>
        </p:spPr>
      </p:pic>
    </p:spTree>
    <p:extLst>
      <p:ext uri="{BB962C8B-B14F-4D97-AF65-F5344CB8AC3E}">
        <p14:creationId xmlns:p14="http://schemas.microsoft.com/office/powerpoint/2010/main" val="253396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D5F1-2221-3E41-AC21-B37F975F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213C8-A922-BC47-84F1-2784F274D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4433" y="1825625"/>
            <a:ext cx="5723134" cy="4351338"/>
          </a:xfrm>
        </p:spPr>
      </p:pic>
    </p:spTree>
    <p:extLst>
      <p:ext uri="{BB962C8B-B14F-4D97-AF65-F5344CB8AC3E}">
        <p14:creationId xmlns:p14="http://schemas.microsoft.com/office/powerpoint/2010/main" val="243509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3022-7BD8-7C43-8EA2-A8264446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2AD3E0-4849-974E-AB0B-2C7339D4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4433" y="1825625"/>
            <a:ext cx="5723134" cy="4351338"/>
          </a:xfrm>
        </p:spPr>
      </p:pic>
    </p:spTree>
    <p:extLst>
      <p:ext uri="{BB962C8B-B14F-4D97-AF65-F5344CB8AC3E}">
        <p14:creationId xmlns:p14="http://schemas.microsoft.com/office/powerpoint/2010/main" val="4262557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868C-7CBD-B347-B71F-20425BFB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73BA20-FCEB-B74B-880F-E444ADC49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335" y="1825625"/>
            <a:ext cx="5705330" cy="4351338"/>
          </a:xfrm>
        </p:spPr>
      </p:pic>
    </p:spTree>
    <p:extLst>
      <p:ext uri="{BB962C8B-B14F-4D97-AF65-F5344CB8AC3E}">
        <p14:creationId xmlns:p14="http://schemas.microsoft.com/office/powerpoint/2010/main" val="130637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57E6-3ECE-BB44-B6E2-54E022AE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B7B18-1D0E-9C4A-9A80-2C0B8EE2E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880" y="1825625"/>
            <a:ext cx="4754239" cy="4351338"/>
          </a:xfrm>
        </p:spPr>
      </p:pic>
    </p:spTree>
    <p:extLst>
      <p:ext uri="{BB962C8B-B14F-4D97-AF65-F5344CB8AC3E}">
        <p14:creationId xmlns:p14="http://schemas.microsoft.com/office/powerpoint/2010/main" val="176826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6336-7212-C749-AA22-26B99C6D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</a:t>
            </a:r>
            <a:r>
              <a:rPr lang="en-US" dirty="0" err="1"/>
              <a:t>substract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7895CA-6A14-2841-B5FE-72B2F11CB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47396"/>
            <a:ext cx="309815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5D412-A240-3546-A0F4-6C15F620D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86" y="1618716"/>
            <a:ext cx="3945787" cy="480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DA2A-8AC7-5B41-957A-A1615D0B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FF752-A8DD-E643-BC77-314FB6749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276" y="1825625"/>
            <a:ext cx="4249447" cy="4351338"/>
          </a:xfrm>
        </p:spPr>
      </p:pic>
    </p:spTree>
    <p:extLst>
      <p:ext uri="{BB962C8B-B14F-4D97-AF65-F5344CB8AC3E}">
        <p14:creationId xmlns:p14="http://schemas.microsoft.com/office/powerpoint/2010/main" val="696094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776C-3820-F24E-89F3-C9F43B3F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79955-CAF7-0842-BC00-80C03C3F4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276" y="1825625"/>
            <a:ext cx="4249447" cy="4351338"/>
          </a:xfrm>
        </p:spPr>
      </p:pic>
    </p:spTree>
    <p:extLst>
      <p:ext uri="{BB962C8B-B14F-4D97-AF65-F5344CB8AC3E}">
        <p14:creationId xmlns:p14="http://schemas.microsoft.com/office/powerpoint/2010/main" val="3605522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32C7-E83D-184C-A143-AA2ED963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86EF74-BFB8-6448-9E9E-3D3409E3B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711970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011D-5A8F-F94E-A8C6-2FDD9BAB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2A27A4-4435-6F43-AA92-875C7BDB3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2304667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8B87-C574-6E43-8F17-0C34EA1E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30DD4-378A-5442-9F12-7246DF59F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4120848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DB5D-50E5-F242-941F-76496989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D2A56-F093-044A-B25F-4D0903AA7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655058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85BB-3B22-7842-A096-D474E0C4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ED5B2-4A01-714B-9C7B-F722AB113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342805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D21D-4EEB-4847-AE00-22A58895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F8824-D9DF-F34C-B867-E80B812CB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617219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0F77-FED3-3745-B13E-DF7DB32E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75172-AFA0-2640-8E50-14BAFF741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228315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6D45-29FE-2246-871A-4B1242F6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526C3-FC3F-1F44-9B8C-4BBA5DFC2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29634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Rate</a:t>
            </a:r>
          </a:p>
        </p:txBody>
      </p:sp>
      <p:sp>
        <p:nvSpPr>
          <p:cNvPr id="4" name="Down Arrow 3"/>
          <p:cNvSpPr/>
          <p:nvPr/>
        </p:nvSpPr>
        <p:spPr>
          <a:xfrm>
            <a:off x="1990981" y="2229618"/>
            <a:ext cx="339213" cy="917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01845" y="1812180"/>
            <a:ext cx="5959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More time to reach local/global minima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3393" y="1812180"/>
            <a:ext cx="2178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572" y="4825236"/>
            <a:ext cx="226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 Rate </a:t>
            </a:r>
          </a:p>
        </p:txBody>
      </p:sp>
      <p:sp>
        <p:nvSpPr>
          <p:cNvPr id="10" name="Up Arrow 9"/>
          <p:cNvSpPr/>
          <p:nvPr/>
        </p:nvSpPr>
        <p:spPr>
          <a:xfrm>
            <a:off x="3004326" y="4326376"/>
            <a:ext cx="294968" cy="997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49" y="3147193"/>
            <a:ext cx="5563056" cy="3129219"/>
          </a:xfrm>
        </p:spPr>
      </p:pic>
      <p:sp>
        <p:nvSpPr>
          <p:cNvPr id="12" name="TextBox 11"/>
          <p:cNvSpPr txBox="1"/>
          <p:nvPr/>
        </p:nvSpPr>
        <p:spPr>
          <a:xfrm>
            <a:off x="516194" y="5637029"/>
            <a:ext cx="4089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Might not reach to minima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9326" y="6280189"/>
            <a:ext cx="2847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Good starting point : 0.01</a:t>
            </a:r>
          </a:p>
        </p:txBody>
      </p:sp>
    </p:spTree>
    <p:extLst>
      <p:ext uri="{BB962C8B-B14F-4D97-AF65-F5344CB8AC3E}">
        <p14:creationId xmlns:p14="http://schemas.microsoft.com/office/powerpoint/2010/main" val="753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2954-7C04-1149-AAEC-08DFDC29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40F-CA8A-4F40-A3D6-259F7FADC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stat_quest</a:t>
            </a:r>
            <a:r>
              <a:rPr lang="en-US" dirty="0"/>
              <a:t> screenshot</a:t>
            </a:r>
          </a:p>
        </p:txBody>
      </p:sp>
    </p:spTree>
    <p:extLst>
      <p:ext uri="{BB962C8B-B14F-4D97-AF65-F5344CB8AC3E}">
        <p14:creationId xmlns:p14="http://schemas.microsoft.com/office/powerpoint/2010/main" val="4030582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8E42-E6D6-D44F-941D-2A43B570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65FE-D8DC-634B-9901-4B788607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statquest</a:t>
            </a:r>
            <a:r>
              <a:rPr lang="en-US" dirty="0"/>
              <a:t> screenshot</a:t>
            </a:r>
          </a:p>
        </p:txBody>
      </p:sp>
    </p:spTree>
    <p:extLst>
      <p:ext uri="{BB962C8B-B14F-4D97-AF65-F5344CB8AC3E}">
        <p14:creationId xmlns:p14="http://schemas.microsoft.com/office/powerpoint/2010/main" val="751826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54F6-38E9-824C-8F18-B8024D30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72E4C-901B-F744-95A9-ACF4530DD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1635550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8808-7221-D546-87F7-9D52C42E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7C49F-90FC-1746-8A7C-5CAA9D235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225417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0E2F-C20E-EA45-A7EB-B78B5A1F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FCCC9-8C07-9E48-8744-4F2615E12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74940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8C1D-EE16-094A-B9D9-131A9BC9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9B62F-D861-9C4D-B20E-11AF851A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3825432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3490-CFF6-C042-982D-B51983D5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8B957A-69E8-0848-83ED-F530D9522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45"/>
          <a:stretch/>
        </p:blipFill>
        <p:spPr>
          <a:xfrm>
            <a:off x="2289909" y="2580967"/>
            <a:ext cx="7612181" cy="3595995"/>
          </a:xfrm>
        </p:spPr>
      </p:pic>
    </p:spTree>
    <p:extLst>
      <p:ext uri="{BB962C8B-B14F-4D97-AF65-F5344CB8AC3E}">
        <p14:creationId xmlns:p14="http://schemas.microsoft.com/office/powerpoint/2010/main" val="3404417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05D9-3FDB-3842-8BCC-DD72402E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E97E56-255E-F941-9FF3-A5757CF0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1860989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FAF8-DC81-A645-B090-8F0D4BAD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44234D-9FBB-EF49-877E-76803A61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3445898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836A-9F9C-C246-B521-C6EB7AC3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36E02-C3FB-1F43-9265-7F4F98C23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47024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Rate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6"/>
          <a:stretch/>
        </p:blipFill>
        <p:spPr>
          <a:xfrm>
            <a:off x="2763152" y="2024743"/>
            <a:ext cx="6665695" cy="4152220"/>
          </a:xfrm>
        </p:spPr>
      </p:pic>
    </p:spTree>
    <p:extLst>
      <p:ext uri="{BB962C8B-B14F-4D97-AF65-F5344CB8AC3E}">
        <p14:creationId xmlns:p14="http://schemas.microsoft.com/office/powerpoint/2010/main" val="10294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5947E-B587-244E-A491-8B5AF731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1762C-0820-F447-9D61-FAB3F7ADE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2530557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7CF9-7E06-AD40-9EB5-9451DBF0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D9DD8-9702-124C-AC4F-483868EBD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228724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31B4-6F98-6441-A676-A09F5997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69C7-E16F-0342-BEC0-E9639488D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ensemble.html#forest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70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EB4A-2088-7944-9BA3-12FA0D4E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68E23-5825-AD43-9EA1-3544B3E4B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525" y="1825625"/>
            <a:ext cx="6000949" cy="4351338"/>
          </a:xfrm>
        </p:spPr>
      </p:pic>
    </p:spTree>
    <p:extLst>
      <p:ext uri="{BB962C8B-B14F-4D97-AF65-F5344CB8AC3E}">
        <p14:creationId xmlns:p14="http://schemas.microsoft.com/office/powerpoint/2010/main" val="2387321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D296-4D10-3B49-9BD8-44C098E4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EF4E0A-8F7C-194A-A779-4C98A6178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525" y="1825625"/>
            <a:ext cx="6000949" cy="4351338"/>
          </a:xfrm>
        </p:spPr>
      </p:pic>
    </p:spTree>
    <p:extLst>
      <p:ext uri="{BB962C8B-B14F-4D97-AF65-F5344CB8AC3E}">
        <p14:creationId xmlns:p14="http://schemas.microsoft.com/office/powerpoint/2010/main" val="3337081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26D4-4254-5141-9B04-0C2FC2CC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A9AD3-DC48-B94D-A639-631FDC9F0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525" y="1825625"/>
            <a:ext cx="6000949" cy="4351338"/>
          </a:xfrm>
        </p:spPr>
      </p:pic>
    </p:spTree>
    <p:extLst>
      <p:ext uri="{BB962C8B-B14F-4D97-AF65-F5344CB8AC3E}">
        <p14:creationId xmlns:p14="http://schemas.microsoft.com/office/powerpoint/2010/main" val="3084069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CFE6-330D-B04B-A1DB-6E411C66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14B13-BB78-A04D-BF9F-A61884170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629" y="1825625"/>
            <a:ext cx="5680742" cy="4351338"/>
          </a:xfrm>
        </p:spPr>
      </p:pic>
    </p:spTree>
    <p:extLst>
      <p:ext uri="{BB962C8B-B14F-4D97-AF65-F5344CB8AC3E}">
        <p14:creationId xmlns:p14="http://schemas.microsoft.com/office/powerpoint/2010/main" val="2251921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28439-2F97-F545-8D3B-2FCF9565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A2D4-4301-5B47-BCBD-AD8CEFEA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57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E6AF-F9C6-5747-BE9B-451A0531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CB0584-B79B-5443-9ED9-BAA92F771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5319" y="1825625"/>
            <a:ext cx="4221362" cy="4351338"/>
          </a:xfrm>
        </p:spPr>
      </p:pic>
    </p:spTree>
    <p:extLst>
      <p:ext uri="{BB962C8B-B14F-4D97-AF65-F5344CB8AC3E}">
        <p14:creationId xmlns:p14="http://schemas.microsoft.com/office/powerpoint/2010/main" val="191643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B6B6-4E49-9D44-BB84-ADB41439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the Gradient Boosting Algorithm works?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BE52D-D22A-9145-A08E-A84CA7E05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2182" y="1825625"/>
            <a:ext cx="5067635" cy="4351338"/>
          </a:xfrm>
        </p:spPr>
      </p:pic>
    </p:spTree>
    <p:extLst>
      <p:ext uri="{BB962C8B-B14F-4D97-AF65-F5344CB8AC3E}">
        <p14:creationId xmlns:p14="http://schemas.microsoft.com/office/powerpoint/2010/main" val="24893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Batch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5" b="45826"/>
          <a:stretch/>
        </p:blipFill>
        <p:spPr>
          <a:xfrm>
            <a:off x="270642" y="2153265"/>
            <a:ext cx="5594131" cy="1828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43571"/>
          <a:stretch/>
        </p:blipFill>
        <p:spPr>
          <a:xfrm>
            <a:off x="5864773" y="2153265"/>
            <a:ext cx="559413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6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7368-BE04-9D47-9A3C-DBA14755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ECCA7-C337-E84A-B357-961307B3D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680" y="1825625"/>
            <a:ext cx="5036640" cy="4351338"/>
          </a:xfrm>
        </p:spPr>
      </p:pic>
    </p:spTree>
    <p:extLst>
      <p:ext uri="{BB962C8B-B14F-4D97-AF65-F5344CB8AC3E}">
        <p14:creationId xmlns:p14="http://schemas.microsoft.com/office/powerpoint/2010/main" val="377618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7B6E-F4B3-4E48-81BF-FC8476FB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07D4A-6E45-A74D-AA3D-F884B5E8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680" y="1825625"/>
            <a:ext cx="5036640" cy="4351338"/>
          </a:xfrm>
        </p:spPr>
      </p:pic>
    </p:spTree>
    <p:extLst>
      <p:ext uri="{BB962C8B-B14F-4D97-AF65-F5344CB8AC3E}">
        <p14:creationId xmlns:p14="http://schemas.microsoft.com/office/powerpoint/2010/main" val="1460404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0937-9EC0-0C45-9ADC-9716A4ED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65EF18-2F2B-194B-AE7E-1AE90C847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680" y="1825625"/>
            <a:ext cx="5036640" cy="4351338"/>
          </a:xfrm>
        </p:spPr>
      </p:pic>
    </p:spTree>
    <p:extLst>
      <p:ext uri="{BB962C8B-B14F-4D97-AF65-F5344CB8AC3E}">
        <p14:creationId xmlns:p14="http://schemas.microsoft.com/office/powerpoint/2010/main" val="2567763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77DC-8358-6A41-ADAB-041A6534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DEB35-CFB9-E04E-813C-9919566F1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891" y="1825625"/>
            <a:ext cx="5584217" cy="4351338"/>
          </a:xfrm>
        </p:spPr>
      </p:pic>
    </p:spTree>
    <p:extLst>
      <p:ext uri="{BB962C8B-B14F-4D97-AF65-F5344CB8AC3E}">
        <p14:creationId xmlns:p14="http://schemas.microsoft.com/office/powerpoint/2010/main" val="2052747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47C0-4E10-CE46-AC70-2BEEA105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8DEA9-77CB-A649-B7D9-0A7B7BDE8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891" y="1825625"/>
            <a:ext cx="5584217" cy="4351338"/>
          </a:xfrm>
        </p:spPr>
      </p:pic>
    </p:spTree>
    <p:extLst>
      <p:ext uri="{BB962C8B-B14F-4D97-AF65-F5344CB8AC3E}">
        <p14:creationId xmlns:p14="http://schemas.microsoft.com/office/powerpoint/2010/main" val="916009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E01-64F3-8940-8CC8-505E1A2D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BA30B-D77C-0D4E-9A74-C25A35BB2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891" y="1825625"/>
            <a:ext cx="5584217" cy="4351338"/>
          </a:xfrm>
        </p:spPr>
      </p:pic>
    </p:spTree>
    <p:extLst>
      <p:ext uri="{BB962C8B-B14F-4D97-AF65-F5344CB8AC3E}">
        <p14:creationId xmlns:p14="http://schemas.microsoft.com/office/powerpoint/2010/main" val="1626967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95A-A62D-F147-846D-BED6BC30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AF0543-12AF-C947-9F12-F41A4CBC8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9725" y="1825625"/>
            <a:ext cx="5852549" cy="4351338"/>
          </a:xfrm>
        </p:spPr>
      </p:pic>
    </p:spTree>
    <p:extLst>
      <p:ext uri="{BB962C8B-B14F-4D97-AF65-F5344CB8AC3E}">
        <p14:creationId xmlns:p14="http://schemas.microsoft.com/office/powerpoint/2010/main" val="3234851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85B0-FCB1-174F-8CF1-5FA97BF0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7A126-F56C-464D-AC7F-C28E8584D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205" y="1825625"/>
            <a:ext cx="8593589" cy="4351338"/>
          </a:xfrm>
        </p:spPr>
      </p:pic>
    </p:spTree>
    <p:extLst>
      <p:ext uri="{BB962C8B-B14F-4D97-AF65-F5344CB8AC3E}">
        <p14:creationId xmlns:p14="http://schemas.microsoft.com/office/powerpoint/2010/main" val="3826329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FEAB-7980-9642-9212-6B98209A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4DA6-D6B9-ED46-BB01-9B617CF0B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17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0AD9-17CD-3C4F-A51F-D48A4962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416D7-95D8-484E-BFD3-83E98700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2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8E86-E717-2E49-B051-2DDD3861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149CBB-AE0E-1C4E-A3AF-093945825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8046" y="1928863"/>
            <a:ext cx="6875908" cy="4351338"/>
          </a:xfrm>
        </p:spPr>
      </p:pic>
    </p:spTree>
    <p:extLst>
      <p:ext uri="{BB962C8B-B14F-4D97-AF65-F5344CB8AC3E}">
        <p14:creationId xmlns:p14="http://schemas.microsoft.com/office/powerpoint/2010/main" val="7908578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202-CCC1-6842-8163-FCC1A24C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0499B-8204-994F-8947-20C3FC9D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057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E32A-2551-7741-AC37-03FD6DA9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F9DF3-B965-5F41-99F0-658D042F7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7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E1659-216C-2046-9747-287EC1BE9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66331"/>
            <a:ext cx="5496743" cy="39262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D8335-D35D-A54D-8167-5E39545A0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2"/>
          <a:stretch/>
        </p:blipFill>
        <p:spPr>
          <a:xfrm>
            <a:off x="5648632" y="2580202"/>
            <a:ext cx="6011277" cy="3813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4FBA9A-7C71-5141-AD09-D8D0009B7D26}"/>
              </a:ext>
            </a:extLst>
          </p:cNvPr>
          <p:cNvSpPr txBox="1"/>
          <p:nvPr/>
        </p:nvSpPr>
        <p:spPr>
          <a:xfrm>
            <a:off x="5511761" y="35986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(Sensitivity)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8AC12-7111-3948-AD9F-95092C8E3947}"/>
              </a:ext>
            </a:extLst>
          </p:cNvPr>
          <p:cNvSpPr txBox="1"/>
          <p:nvPr/>
        </p:nvSpPr>
        <p:spPr>
          <a:xfrm>
            <a:off x="9291484" y="5486400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Specificity= TN/(TN+FP)</a:t>
            </a:r>
          </a:p>
        </p:txBody>
      </p:sp>
    </p:spTree>
    <p:extLst>
      <p:ext uri="{BB962C8B-B14F-4D97-AF65-F5344CB8AC3E}">
        <p14:creationId xmlns:p14="http://schemas.microsoft.com/office/powerpoint/2010/main" val="2439575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619A-FA83-F147-A38A-292C233B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46C965-8F42-2E4E-B7FC-A87634403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6551" y="1884618"/>
            <a:ext cx="417350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BEA55-FDB8-FA43-9C20-213B7E65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768" y="1349911"/>
            <a:ext cx="5114272" cy="51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958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65DA-2A2D-7747-BCF2-901E4009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410E8-8CC4-3D44-A8E5-3590B4D2F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1368" y="385009"/>
            <a:ext cx="5572432" cy="5811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C0008-33BE-874C-8FC9-A25A1CEB1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77" y="362105"/>
            <a:ext cx="4651773" cy="276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29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204F-498A-2848-9A99-35DC3D15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5E64-3A03-FB45-A3D9-DA1ED3917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775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A771-D605-1044-A3D2-9908E6FA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8756-40DD-1543-9509-D42FE759D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35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576E7-A774-834D-BFCF-C6B02F72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91758-7C37-5C4C-A108-B2FF80EC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206" y="1690687"/>
            <a:ext cx="9018883" cy="4771233"/>
          </a:xfrm>
        </p:spPr>
      </p:pic>
    </p:spTree>
    <p:extLst>
      <p:ext uri="{BB962C8B-B14F-4D97-AF65-F5344CB8AC3E}">
        <p14:creationId xmlns:p14="http://schemas.microsoft.com/office/powerpoint/2010/main" val="3841769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7320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06CE-5C61-7040-B69A-34BF5B4C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C57E7-FDD8-104D-AF99-338AF8F21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835" y="1825625"/>
            <a:ext cx="7580330" cy="4351338"/>
          </a:xfrm>
        </p:spPr>
      </p:pic>
    </p:spTree>
    <p:extLst>
      <p:ext uri="{BB962C8B-B14F-4D97-AF65-F5344CB8AC3E}">
        <p14:creationId xmlns:p14="http://schemas.microsoft.com/office/powerpoint/2010/main" val="265290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8353-4383-8A42-AE9A-F6591A6A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4D3091-C46E-CB49-AF83-817DFEEB4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8046" y="1825625"/>
            <a:ext cx="68759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9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59D250-1499-D84D-B355-515B4B0E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3321" cy="3457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8609B6-738A-F84F-9227-6CA463E8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621" y="0"/>
            <a:ext cx="2846134" cy="3378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8B781-2A22-2347-B3CB-DD695A765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820" y="50943"/>
            <a:ext cx="2913321" cy="3457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B1677-DE29-AC46-AAE8-1F64E356E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70" y="3911772"/>
            <a:ext cx="2396460" cy="28443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257545-60C1-A645-9E93-8E274851A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385" y="3625837"/>
            <a:ext cx="2637370" cy="3130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3F4A56-520B-2C4A-9758-5265604C0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055" y="3505018"/>
            <a:ext cx="2782086" cy="3302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A7749C-493F-A945-A32F-F2588D35E7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63" y="3341924"/>
            <a:ext cx="3904956" cy="5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24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BABD-FA1E-174B-B3DD-7788EB29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FE90-8F3D-3548-81D8-40195771D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6A30-8767-9D4E-B2F4-35EBCBCC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4A72-A0EC-1342-B85F-9725CDC10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51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483</Words>
  <Application>Microsoft Macintosh PowerPoint</Application>
  <PresentationFormat>Widescreen</PresentationFormat>
  <Paragraphs>82</Paragraphs>
  <Slides>81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 </vt:lpstr>
      <vt:lpstr>Linear regression</vt:lpstr>
      <vt:lpstr>Why substract?</vt:lpstr>
      <vt:lpstr>Learning Rate</vt:lpstr>
      <vt:lpstr>Learning Rate</vt:lpstr>
      <vt:lpstr>Batch</vt:lpstr>
      <vt:lpstr>Regularization</vt:lpstr>
      <vt:lpstr>PowerPoint Presentation</vt:lpstr>
      <vt:lpstr>Logistic Regression</vt:lpstr>
      <vt:lpstr>PowerPoint Presentation</vt:lpstr>
      <vt:lpstr>Naïve Bayes</vt:lpstr>
      <vt:lpstr>PowerPoint Presentation</vt:lpstr>
      <vt:lpstr>Decision Tree </vt:lpstr>
      <vt:lpstr>PowerPoint Presentation</vt:lpstr>
      <vt:lpstr>Decision Tree </vt:lpstr>
      <vt:lpstr>Decision Tree </vt:lpstr>
      <vt:lpstr>Decision Tree </vt:lpstr>
      <vt:lpstr>Decision Tree </vt:lpstr>
      <vt:lpstr>PowerPoint Presentation</vt:lpstr>
      <vt:lpstr>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Kernel trick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SVM</vt:lpstr>
      <vt:lpstr>Random forest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Boosting</vt:lpstr>
      <vt:lpstr>PowerPoint Presentation</vt:lpstr>
      <vt:lpstr>How the Gradient Boosting Algorithm works?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and 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Yousuf Ali</dc:creator>
  <cp:lastModifiedBy>Yousuf Ali</cp:lastModifiedBy>
  <cp:revision>39</cp:revision>
  <dcterms:created xsi:type="dcterms:W3CDTF">2022-02-02T03:08:58Z</dcterms:created>
  <dcterms:modified xsi:type="dcterms:W3CDTF">2022-02-03T17:38:06Z</dcterms:modified>
</cp:coreProperties>
</file>